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7" r:id="rId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1A8CF-DC1C-45A8-9402-75F379D59D30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04DCB8-FD3E-4DA0-AC53-41378883D1F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857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2F74983-D319-41D4-AF10-390EFE6B5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43851CB-E0F8-4607-A7CB-326DA2583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14681A8-AD84-4755-B9DA-C85FB65E6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2901A87-2C36-41B9-B83A-30CB6B51C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A424736-96A3-4EFB-BEFA-96C5C7BA0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07D6F51D-138C-4AAA-BE0E-5B3BC4EF43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438299"/>
            <a:ext cx="12192000" cy="529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218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7F56ADA-6C44-4F7C-ACAD-64FC8353A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F97759A1-CFEB-465C-9669-B3F1A683D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9A20A3B-4DEE-4630-81A5-55DB8B24E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D9A40A2-CDA9-4A96-89F1-D178CFE1A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897FA98-A09F-4F61-B476-9CF5EAA31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52825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A1DD7BB1-A322-4215-8C1C-648512C3E8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1EDD1101-CE90-4F24-996D-B6EE01252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AB74FC1-6412-4429-8E02-672AD074B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D69AC35-B216-4C72-B3C0-A7E1E97CF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F781F55-880C-4925-950D-373C2F59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67694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04D002E-DD4D-4F47-B8D6-B655A783F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0B99C13-D32F-4F07-8BAF-AC0AEBDBC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1FBAE07-43DF-4430-A485-50CD9E92B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572118E-ACF4-4921-AA81-CE37BDBDC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0F17307-15DC-4DB0-A69E-6E830DC0C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47773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70B0F7F-90C7-4396-8257-A9A41D7EF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959D684-5661-49EA-8CF1-C399CB66F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A4A5C04-CF84-4B17-8E47-D3FFF99D5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99F0873-5BD8-4A97-B1EF-37FC5DC82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97A1578-F1BC-49F9-9E72-519936A3C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97009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08FBBBB-4DD8-4CA5-B5B5-0491C3904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97D2E63-E883-4CB6-ADE8-6D04934E8C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B9552D04-052F-4AC5-B285-518023EBC9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E1A0ED8D-77D6-41CE-9B13-1ACF12C0F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17FFE6C-5F5E-4C80-AD7A-4F97E25E5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C671DD8-A1CF-474C-AD15-2DD6077E8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21868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A0B33F4-3DC3-4D08-A80F-5B06617FC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042CD5F-EA13-4577-8224-81CEDFBA8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A8D77260-809D-4BEA-BB86-FDD33F92E4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D8EF026B-8B87-4998-8A0B-96F95500AF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5D051DC7-AEBE-4D86-AB2B-CB6349C316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4A58B9E6-39F9-4BFC-AA1A-AAEA2FDEB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8BB3CAB-42AB-4AE1-99C8-77507AE73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27E1C889-4510-4D8C-A64A-45D2608B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4009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519C450-B4CE-4D68-87AC-F64AE5EE0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5670836C-6304-43D0-A437-4F0AE2B1A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7448170-E17C-48F2-AB0D-55AD3A906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54FAE276-D6FC-496E-A614-1CED2B23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29643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60D77294-FE01-41F2-BB13-1F2A6533E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4BFB0C4B-D361-4FD8-9918-9FD9108BD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17C30F8B-3E2E-410B-9569-CCCA2387C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42453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5C45832-5D1C-4DC3-A4EB-A742A8DE2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B4E9F75-CDB4-486B-9095-E61FA8E86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F6037A6F-4C04-4154-8DAC-27A2F5AF13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FA5091A9-2E35-4F7B-8E4B-B3D6D73E9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DDD5EBB7-48B9-45AF-900B-9989828D4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152544C-907B-44D9-868E-ABAFD54B8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9062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5294242-AEFB-47C5-9611-9A87B3150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C351F9B2-1AB0-44FB-93F1-C30985A9AD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69D7EB1-0781-42DF-A91E-5143A05D7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5249E59D-232D-430D-9F4A-737038CEB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3293084-41D1-43B5-92E7-5A76BB256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3421BCD6-F572-43C4-A33E-4C76DDB22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84807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F4EEE465-014B-4B13-8CAC-52E4C4A3F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911D5AD7-3E0E-47CE-8AD3-5053BBFF8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4EB20A3-2E0B-4970-B982-00A12875AD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C8121-791F-418F-833C-8F67F3AA2AC5}" type="datetimeFigureOut">
              <a:rPr lang="tr-TR" smtClean="0"/>
              <a:t>17.4.2022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549E4F6-EEC1-4278-8367-3C6FEE3EFF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1E5FC70-68A4-454C-9D65-F836ECC0B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D5FD3-6EDD-44C0-BC56-929B1AD1A2B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807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EENCADDEVIDEO">
            <a:hlinkClick r:id="" action="ppaction://media"/>
            <a:extLst>
              <a:ext uri="{FF2B5EF4-FFF2-40B4-BE49-F238E27FC236}">
                <a16:creationId xmlns:a16="http://schemas.microsoft.com/office/drawing/2014/main" id="{07980598-7C6A-4616-B7E6-8108A6E1B5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" y="1"/>
            <a:ext cx="7524830" cy="3309750"/>
          </a:xfrm>
          <a:prstGeom prst="rect">
            <a:avLst/>
          </a:prstGeom>
        </p:spPr>
      </p:pic>
      <p:pic>
        <p:nvPicPr>
          <p:cNvPr id="3" name="GREENYERALTIVIDEO">
            <a:hlinkClick r:id="" action="ppaction://media"/>
            <a:extLst>
              <a:ext uri="{FF2B5EF4-FFF2-40B4-BE49-F238E27FC236}">
                <a16:creationId xmlns:a16="http://schemas.microsoft.com/office/drawing/2014/main" id="{12B4AF39-B754-4016-8724-2FC063D6069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53699" y="3429000"/>
            <a:ext cx="7497624" cy="329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43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65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0</Words>
  <Application>Microsoft Office PowerPoint</Application>
  <PresentationFormat>Geniş ekran</PresentationFormat>
  <Paragraphs>0</Paragraphs>
  <Slides>1</Slides>
  <Notes>0</Notes>
  <HiddenSlides>0</HiddenSlides>
  <MMClips>2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Teması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Kader Sönmez</dc:creator>
  <cp:lastModifiedBy>Kader Sönmez</cp:lastModifiedBy>
  <cp:revision>21</cp:revision>
  <dcterms:created xsi:type="dcterms:W3CDTF">2022-04-10T11:13:08Z</dcterms:created>
  <dcterms:modified xsi:type="dcterms:W3CDTF">2022-04-17T09:58:34Z</dcterms:modified>
</cp:coreProperties>
</file>

<file path=docProps/thumbnail.jpeg>
</file>